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1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11"/>
  </p:normalViewPr>
  <p:slideViewPr>
    <p:cSldViewPr snapToGrid="0" snapToObjects="1">
      <p:cViewPr varScale="1">
        <p:scale>
          <a:sx n="84" d="100"/>
          <a:sy n="84" d="100"/>
        </p:scale>
        <p:origin x="581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E7D94-B993-4E40-92F6-7700DA441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8E2C8A3-C3B9-4042-890C-4C64227DA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984804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9C5C9-5097-7547-91EC-61DA1B23E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068EA9B-EA7D-7548-86C6-FBC62A0D04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FAB80F3-F98A-6844-AB14-098B82185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6DE08A2-6F65-7347-936C-0DAE2976A4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31.10.2019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47DB081-5AC8-3C46-B024-31A02A20A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637FDB9-2A1C-DE46-BBD0-FAEE625E2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2533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1AF324-47F4-034B-9666-935E08F8B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B28A13D-8BB6-1F46-A878-2E7279F7B3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FD7927-0CCA-B14F-9E6B-47C2D28D72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31.10.2019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6D7019-F1F9-244D-8E7E-638A7D1F8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EAC619-2399-784E-B421-D08211A65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1944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A4DAA39-9200-424C-A202-943D0ACCB9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D7B60C4-BEAD-4B41-8199-5F6DB910D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5FBA0-BD93-8E43-81EB-D45B2FE022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31.10.2019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3FEFAA-5395-9E4A-BAE3-8A8936649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449578-1844-2248-949B-0055C2373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6790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0F52B0E-2E77-9F48-8584-743994135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0269" y="600658"/>
            <a:ext cx="9525106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EFAA75-25D8-3B4E-814F-7B37A0887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0268" y="1422400"/>
            <a:ext cx="9519991" cy="4223790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26254"/>
              </a:buClr>
              <a:buSzPct val="108000"/>
              <a:buFont typeface="Arial" charset="0"/>
              <a:buChar char="•"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093003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10">
            <a:extLst>
              <a:ext uri="{FF2B5EF4-FFF2-40B4-BE49-F238E27FC236}">
                <a16:creationId xmlns:a16="http://schemas.microsoft.com/office/drawing/2014/main" id="{26E88F2F-134D-A14F-BE74-B0E969B540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68" b="6261"/>
          <a:stretch/>
        </p:blipFill>
        <p:spPr>
          <a:xfrm>
            <a:off x="0" y="520262"/>
            <a:ext cx="12192000" cy="6337738"/>
          </a:xfrm>
          <a:prstGeom prst="rect">
            <a:avLst/>
          </a:prstGeom>
        </p:spPr>
      </p:pic>
      <p:pic>
        <p:nvPicPr>
          <p:cNvPr id="6" name="Bild 1">
            <a:extLst>
              <a:ext uri="{FF2B5EF4-FFF2-40B4-BE49-F238E27FC236}">
                <a16:creationId xmlns:a16="http://schemas.microsoft.com/office/drawing/2014/main" id="{FCFB6DC0-DD27-CF42-B20D-6A94D868E5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  <p:sp>
        <p:nvSpPr>
          <p:cNvPr id="7" name="Textplatzhalter 15">
            <a:extLst>
              <a:ext uri="{FF2B5EF4-FFF2-40B4-BE49-F238E27FC236}">
                <a16:creationId xmlns:a16="http://schemas.microsoft.com/office/drawing/2014/main" id="{1A640FB7-59D3-864F-8E91-7E4615ABCB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26.06.17</a:t>
            </a:r>
          </a:p>
        </p:txBody>
      </p:sp>
      <p:sp>
        <p:nvSpPr>
          <p:cNvPr id="8" name="Textplatzhalter 18">
            <a:extLst>
              <a:ext uri="{FF2B5EF4-FFF2-40B4-BE49-F238E27FC236}">
                <a16:creationId xmlns:a16="http://schemas.microsoft.com/office/drawing/2014/main" id="{77D6DF99-D66B-8949-B618-FE9F068917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28783" y="4069225"/>
            <a:ext cx="5509300" cy="1981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Titel eingeben</a:t>
            </a:r>
          </a:p>
        </p:txBody>
      </p:sp>
    </p:spTree>
    <p:extLst>
      <p:ext uri="{BB962C8B-B14F-4D97-AF65-F5344CB8AC3E}">
        <p14:creationId xmlns:p14="http://schemas.microsoft.com/office/powerpoint/2010/main" val="1921532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610BB5-3A08-434F-A851-9F0CC46CC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60D08D-1964-B94A-9277-5CFDC6B7A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7F9C3EB-0E1D-084A-B837-3A77FF784E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31.10.2019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ED3663-4837-9E4A-8870-CEDCA497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75E9784-E528-E145-B871-0AEDE3B71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04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7A674C-F5AB-CD4A-8FE4-58B8B89E8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E99BD1-40FA-8942-90FD-85C55F6DC7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FBF056-6DE1-8241-86D2-320979BF3A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DAFBD71-552B-A64F-8D78-47F4612137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31.10.2019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0F9B5D3-5ED9-DA4A-AA5F-545286AD8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B5925CD-BB98-F640-86A7-67C1938F2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7602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7CE4A8-F13B-454E-8671-FE2E9387A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63CD392-FB38-B84C-ADBC-656F8B972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ED3479-E470-944F-BB89-76138AEE2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8CBC5D9-8019-FA4D-8BF9-CEB1DCE10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E4078A1-41BA-614F-AC62-94A390216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53A2661-7616-A443-BF67-544D10C5B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31.10.2019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998ED93-810A-2D45-8B60-AE5B07680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A648790-B2D5-9745-8A5D-CCF8F7EA1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5077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CAF7B6-4A44-1548-8E53-9D4BCAE5E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D5807ED-B0DF-2246-9616-00CC8D0159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31.10.2019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AED3ED6-BB94-9541-9288-8567BC76C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8B0441A-CEA4-D64D-A28B-9C3C5AC1B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763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B1D1A0-3D3A-6E43-B47B-9783DF8AB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8F3D2B-5964-9341-BAF8-7393B45B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8C5A5B9-B754-EF4F-AB3D-A42B8881A4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0CE165B-3D87-4A4A-84A1-3D3A437B68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B0D249-15A2-8C47-A1A4-D575B5E5281B}" type="datetimeFigureOut">
              <a:rPr lang="de-DE" smtClean="0"/>
              <a:t>31.10.2019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181F8C2-2BEC-BE46-BD81-4EB7FAA49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608F2F-81AE-E04E-A04A-5C3E8E031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5339-47FF-C547-8970-5B91745762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6606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749864-E817-4743-9D41-F2F99B1FA5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E88AE9-5746-544D-B2F9-F9B40C6F2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175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>
            <a:extLst>
              <a:ext uri="{FF2B5EF4-FFF2-40B4-BE49-F238E27FC236}">
                <a16:creationId xmlns:a16="http://schemas.microsoft.com/office/drawing/2014/main" id="{D44887AF-5FD0-3F48-9644-DE2453A0E5F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7311" y="6120414"/>
            <a:ext cx="1377788" cy="627582"/>
          </a:xfrm>
          <a:prstGeom prst="rect">
            <a:avLst/>
          </a:prstGeom>
        </p:spPr>
      </p:pic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A3E53FC3-B983-9641-8E29-AEC34BC07CD5}"/>
              </a:ext>
            </a:extLst>
          </p:cNvPr>
          <p:cNvSpPr txBox="1">
            <a:spLocks/>
          </p:cNvSpPr>
          <p:nvPr userDrawn="1"/>
        </p:nvSpPr>
        <p:spPr>
          <a:xfrm>
            <a:off x="3685032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 err="1" smtClean="0"/>
              <a:t>Modelica</a:t>
            </a:r>
            <a:r>
              <a:rPr lang="de-DE" sz="1000" dirty="0" smtClean="0"/>
              <a:t> Team 2 WS19/20</a:t>
            </a:r>
            <a:endParaRPr lang="de-DE" sz="1000" dirty="0"/>
          </a:p>
        </p:txBody>
      </p:sp>
      <p:sp>
        <p:nvSpPr>
          <p:cNvPr id="11" name="Textplatzhalter 13">
            <a:extLst>
              <a:ext uri="{FF2B5EF4-FFF2-40B4-BE49-F238E27FC236}">
                <a16:creationId xmlns:a16="http://schemas.microsoft.com/office/drawing/2014/main" id="{95DA7201-3B95-4E42-B5A9-8B860CEB4B3E}"/>
              </a:ext>
            </a:extLst>
          </p:cNvPr>
          <p:cNvSpPr txBox="1">
            <a:spLocks/>
          </p:cNvSpPr>
          <p:nvPr userDrawn="1"/>
        </p:nvSpPr>
        <p:spPr>
          <a:xfrm>
            <a:off x="1335339" y="6191614"/>
            <a:ext cx="2175361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/>
              <a:pPr/>
              <a:t>‹Nr.›</a:t>
            </a:fld>
            <a:r>
              <a:rPr lang="de-DE" sz="1000" dirty="0" smtClean="0"/>
              <a:t> </a:t>
            </a:r>
            <a:endParaRPr lang="de-DE" sz="1000" dirty="0"/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02CA69DC-3806-F942-8697-462A6B51D001}"/>
              </a:ext>
            </a:extLst>
          </p:cNvPr>
          <p:cNvSpPr txBox="1">
            <a:spLocks/>
          </p:cNvSpPr>
          <p:nvPr userDrawn="1"/>
        </p:nvSpPr>
        <p:spPr>
          <a:xfrm>
            <a:off x="6231774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 smtClean="0"/>
              <a:t>HS-Pforzheim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73033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55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49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8F98A3B-15AB-3B4B-8C60-5DC69D5F04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31.10.2019</a:t>
            </a:r>
            <a:endParaRPr lang="de-DE" dirty="0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F44C7958-FAA9-E249-ABBA-4207E611B402}"/>
              </a:ext>
            </a:extLst>
          </p:cNvPr>
          <p:cNvSpPr txBox="1">
            <a:spLocks/>
          </p:cNvSpPr>
          <p:nvPr/>
        </p:nvSpPr>
        <p:spPr>
          <a:xfrm>
            <a:off x="6228783" y="3501791"/>
            <a:ext cx="5509300" cy="29410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626254"/>
                </a:solidFill>
              </a:rPr>
              <a:t>Hochschule Pforzheim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/>
            </a:r>
            <a:br>
              <a:rPr lang="de-DE" dirty="0"/>
            </a:br>
            <a:r>
              <a:rPr lang="de-DE" dirty="0" err="1" smtClean="0">
                <a:solidFill>
                  <a:srgbClr val="626254"/>
                </a:solidFill>
              </a:rPr>
              <a:t>Modelica</a:t>
            </a:r>
            <a:r>
              <a:rPr lang="de-DE" dirty="0" smtClean="0">
                <a:solidFill>
                  <a:srgbClr val="626254"/>
                </a:solidFill>
              </a:rPr>
              <a:t> Prototyp</a:t>
            </a:r>
            <a:endParaRPr lang="de-DE" dirty="0">
              <a:solidFill>
                <a:srgbClr val="626254"/>
              </a:solidFill>
            </a:endParaRPr>
          </a:p>
          <a:p>
            <a:r>
              <a:rPr lang="de-DE" dirty="0" smtClean="0">
                <a:solidFill>
                  <a:srgbClr val="626254"/>
                </a:solidFill>
              </a:rPr>
              <a:t>Team 2</a:t>
            </a:r>
            <a:endParaRPr lang="de-DE" dirty="0">
              <a:solidFill>
                <a:srgbClr val="62625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60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347C61-9AD1-E24F-AAB7-1F631631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Prototyp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1264987" y="1284279"/>
            <a:ext cx="432816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Gesamtmodell aus allen Komponenten</a:t>
            </a:r>
          </a:p>
          <a:p>
            <a:endParaRPr lang="de-DE" dirty="0"/>
          </a:p>
          <a:p>
            <a:r>
              <a:rPr lang="de-DE" b="1" dirty="0" smtClean="0"/>
              <a:t>Komponenten in Bibliothek unterteilt in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 Ports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Modelle 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Prototyp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r>
              <a:rPr lang="en-US" dirty="0"/>
              <a:t>36 equation(s) and 36 variable(s</a:t>
            </a:r>
            <a:r>
              <a:rPr lang="en-US" dirty="0" smtClean="0"/>
              <a:t>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err="1" smtClean="0"/>
              <a:t>Bidirektionale</a:t>
            </a:r>
            <a:r>
              <a:rPr lang="en-US" dirty="0" smtClean="0"/>
              <a:t> </a:t>
            </a:r>
            <a:r>
              <a:rPr lang="en-US" dirty="0" err="1" smtClean="0"/>
              <a:t>Connectoren</a:t>
            </a:r>
            <a:endParaRPr lang="en-US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err="1" smtClean="0"/>
              <a:t>Weiteres</a:t>
            </a:r>
            <a:r>
              <a:rPr lang="en-US" dirty="0" smtClean="0"/>
              <a:t> Modell: </a:t>
            </a:r>
            <a:r>
              <a:rPr lang="en-US" dirty="0" err="1" smtClean="0"/>
              <a:t>Bremse</a:t>
            </a:r>
            <a:endParaRPr lang="en-US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b="1" dirty="0" err="1" smtClean="0"/>
              <a:t>Folien</a:t>
            </a:r>
            <a:r>
              <a:rPr lang="en-US" b="1" dirty="0" smtClean="0"/>
              <a:t> </a:t>
            </a:r>
            <a:r>
              <a:rPr lang="en-US" b="1" dirty="0" err="1" smtClean="0"/>
              <a:t>dienen</a:t>
            </a:r>
            <a:r>
              <a:rPr lang="en-US" b="1" dirty="0" smtClean="0"/>
              <a:t> </a:t>
            </a:r>
            <a:r>
              <a:rPr lang="en-US" b="1" dirty="0" err="1" smtClean="0"/>
              <a:t>zur</a:t>
            </a:r>
            <a:r>
              <a:rPr lang="en-US" b="1" dirty="0"/>
              <a:t> </a:t>
            </a:r>
            <a:r>
              <a:rPr lang="en-US" b="1" dirty="0" err="1" smtClean="0"/>
              <a:t>Vorstellung</a:t>
            </a:r>
            <a:r>
              <a:rPr lang="en-US" b="1" dirty="0" smtClean="0"/>
              <a:t> und </a:t>
            </a:r>
            <a:r>
              <a:rPr lang="en-US" b="1" dirty="0" err="1" smtClean="0"/>
              <a:t>zur</a:t>
            </a:r>
            <a:r>
              <a:rPr lang="en-US" b="1" dirty="0" smtClean="0"/>
              <a:t> </a:t>
            </a:r>
            <a:r>
              <a:rPr lang="en-US" b="1" dirty="0" err="1" smtClean="0"/>
              <a:t>strukturierten</a:t>
            </a:r>
            <a:r>
              <a:rPr lang="en-US" b="1" dirty="0" smtClean="0"/>
              <a:t> </a:t>
            </a:r>
            <a:r>
              <a:rPr lang="en-US" b="1" dirty="0" err="1" smtClean="0"/>
              <a:t>Aufgabenverteilung</a:t>
            </a:r>
            <a:r>
              <a:rPr lang="en-US" b="1" dirty="0" smtClean="0"/>
              <a:t> und </a:t>
            </a:r>
            <a:r>
              <a:rPr lang="en-US" b="1" dirty="0" err="1" smtClean="0"/>
              <a:t>Zielsetzung</a:t>
            </a:r>
            <a:r>
              <a:rPr lang="en-US" b="1" dirty="0" smtClean="0"/>
              <a:t> (</a:t>
            </a:r>
            <a:r>
              <a:rPr lang="en-US" b="1" dirty="0" err="1" smtClean="0"/>
              <a:t>Ideen</a:t>
            </a:r>
            <a:r>
              <a:rPr lang="en-US" b="1" dirty="0" smtClean="0"/>
              <a:t>) des </a:t>
            </a:r>
            <a:r>
              <a:rPr lang="en-US" b="1" dirty="0" err="1" smtClean="0"/>
              <a:t>Projektes</a:t>
            </a:r>
            <a:endParaRPr lang="en-US" b="1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 smtClean="0"/>
          </a:p>
          <a:p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/>
          <a:srcRect t="624" b="1654"/>
          <a:stretch/>
        </p:blipFill>
        <p:spPr>
          <a:xfrm>
            <a:off x="5849525" y="600658"/>
            <a:ext cx="6018760" cy="5490754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/>
          <a:srcRect l="3097" t="689"/>
          <a:stretch/>
        </p:blipFill>
        <p:spPr>
          <a:xfrm>
            <a:off x="6165667" y="870861"/>
            <a:ext cx="2406012" cy="379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82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347C61-9AD1-E24F-AAB7-1F631631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Flaschenzug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1264987" y="1284279"/>
            <a:ext cx="432816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Ist-Zustand: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de-DE" dirty="0" smtClean="0"/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Anzahl der Rollen parametrierbar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Modell visuell immer gleich, Rollenanzahl wird im Eingabefenster festgelegt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r>
              <a:rPr lang="de-DE" b="1" dirty="0" smtClean="0"/>
              <a:t>Ausblick: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de-DE" dirty="0" smtClean="0"/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Einheiten mit Modell überprüfen (</a:t>
            </a:r>
            <a:r>
              <a:rPr lang="de-DE" dirty="0" err="1"/>
              <a:t>rad</a:t>
            </a:r>
            <a:r>
              <a:rPr lang="de-DE" dirty="0"/>
              <a:t>/</a:t>
            </a:r>
            <a:r>
              <a:rPr lang="de-DE" dirty="0" err="1"/>
              <a:t>deg</a:t>
            </a:r>
            <a:r>
              <a:rPr lang="de-DE" dirty="0"/>
              <a:t>)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Stoppen des Flaschenzugs (wenn Flaschenzug physikalisch am Anschlag ist)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Rollenträgheit, Seildehnung, Reibung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 smtClean="0"/>
          </a:p>
          <a:p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19967" t="5124" r="10133" b="7239"/>
          <a:stretch/>
        </p:blipFill>
        <p:spPr>
          <a:xfrm>
            <a:off x="7841278" y="600659"/>
            <a:ext cx="3024096" cy="345528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778" y="3004457"/>
            <a:ext cx="3034181" cy="296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87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347C61-9AD1-E24F-AAB7-1F631631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Seilwinde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1264986" y="1284279"/>
            <a:ext cx="468296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Ist-Zustand: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de-DE" dirty="0" smtClean="0"/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 smtClean="0"/>
              <a:t>Seilwinde dient um Winkel und in Moment in Kraft und Weg zu wandeln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r>
              <a:rPr lang="de-DE" b="1" dirty="0" smtClean="0"/>
              <a:t>Ausblick: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de-DE" dirty="0" smtClean="0"/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Inkrementieren vom Durchmesser der Seiltrommel (lineare Approximation) durch </a:t>
            </a:r>
            <a:r>
              <a:rPr lang="de-DE" dirty="0" err="1"/>
              <a:t>Aufwicklung</a:t>
            </a:r>
            <a:endParaRPr lang="de-DE" dirty="0"/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Trägheit, Reibung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 smtClean="0"/>
          </a:p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8599" y="3090040"/>
            <a:ext cx="3148577" cy="2851785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3"/>
          <a:srcRect l="9400" t="5240" r="5623" b="12776"/>
          <a:stretch/>
        </p:blipFill>
        <p:spPr>
          <a:xfrm>
            <a:off x="7235285" y="600658"/>
            <a:ext cx="4103275" cy="310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281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4145" y="3418730"/>
            <a:ext cx="2740785" cy="26668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9347C61-9AD1-E24F-AAB7-1F631631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Getriebe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1264987" y="1284279"/>
            <a:ext cx="46307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Ist-Zustand: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de-DE" dirty="0" smtClean="0"/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Übersetzung/Untersetzung, Wirkungsgrad, Trägheit, 2 stufiges Getriebe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r>
              <a:rPr lang="de-DE" b="1" dirty="0" smtClean="0"/>
              <a:t>Ausblick: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de-DE" dirty="0" smtClean="0"/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Schneckengetriebe (selbsthemmend) für Systemsicherheit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Bremse notwendig?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 smtClean="0"/>
          </a:p>
          <a:p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9886" y="1009227"/>
            <a:ext cx="3703693" cy="267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957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347C61-9AD1-E24F-AAB7-1F631631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Einphasiger E-Motor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1264987" y="1284279"/>
            <a:ext cx="432816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Ist-Zustand:</a:t>
            </a:r>
            <a:endParaRPr lang="de-DE" dirty="0" smtClean="0"/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Reihenschlussmotor (Universal, Betrieb: ACDC)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Aktuell Betrieb noch mit Gleichstrom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r>
              <a:rPr lang="de-DE" b="1" dirty="0" smtClean="0"/>
              <a:t>Ausblick: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Motor mit geeigneten Parametern befüllen und testen (generelles Verständnis, Antriebstechnik HA) Parameter für Nutzer?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Motor mit Wechselstrom betreiben um einphasig Anforderung zu erfüllen (was notwendig?)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Drehrichtungswechsel erarbeiten </a:t>
            </a:r>
          </a:p>
          <a:p>
            <a:pPr marL="447675" lvl="1" indent="-285750">
              <a:buFont typeface="Arial" panose="020B0604020202020204" pitchFamily="34" charset="0"/>
              <a:buChar char="•"/>
            </a:pPr>
            <a:r>
              <a:rPr lang="de-DE" dirty="0"/>
              <a:t>Läuft nur wenn Spannung </a:t>
            </a:r>
            <a:r>
              <a:rPr lang="de-DE" dirty="0" smtClean="0"/>
              <a:t>anliegt</a:t>
            </a:r>
            <a:endParaRPr lang="de-DE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 smtClean="0"/>
          </a:p>
          <a:p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673" y="600658"/>
            <a:ext cx="4263302" cy="318529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673" y="2594121"/>
            <a:ext cx="2242076" cy="354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01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336" y="522514"/>
            <a:ext cx="9606622" cy="469160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l="25159" t="20323" r="24957" b="23324"/>
          <a:stretch/>
        </p:blipFill>
        <p:spPr>
          <a:xfrm>
            <a:off x="9265919" y="923108"/>
            <a:ext cx="470263" cy="531223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/>
          <a:srcRect l="25159" t="20323" r="24957" b="23324"/>
          <a:stretch/>
        </p:blipFill>
        <p:spPr>
          <a:xfrm>
            <a:off x="8068491" y="1454331"/>
            <a:ext cx="470263" cy="531223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l="25159" t="20323" r="24957" b="23324"/>
          <a:stretch/>
        </p:blipFill>
        <p:spPr>
          <a:xfrm>
            <a:off x="8432073" y="1885405"/>
            <a:ext cx="470263" cy="53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8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de-DE" dirty="0" smtClean="0"/>
              <a:t>Flaschenzugmodell, Rollenanzahl Visualisierung ok?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de-DE" dirty="0" smtClean="0"/>
              <a:t>Bibliothekaufbau nach Ihren Vorstellungen? </a:t>
            </a:r>
          </a:p>
          <a:p>
            <a:pPr>
              <a:buFont typeface="Courier New" panose="02070309020205020404" pitchFamily="49" charset="0"/>
              <a:buChar char="o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0598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36" id="{2A96F59F-BF7A-B744-B8CE-A386FE1895F0}" vid="{FA82A434-89F0-9C4B-B302-F3E8BB0C6A4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Vorlage</Template>
  <TotalTime>0</TotalTime>
  <Words>211</Words>
  <Application>Microsoft Office PowerPoint</Application>
  <PresentationFormat>Breitbild</PresentationFormat>
  <Paragraphs>75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Office</vt:lpstr>
      <vt:lpstr>PowerPoint-Präsentation</vt:lpstr>
      <vt:lpstr>Prototyp</vt:lpstr>
      <vt:lpstr>Flaschenzug</vt:lpstr>
      <vt:lpstr>Seilwinde</vt:lpstr>
      <vt:lpstr>Getriebe</vt:lpstr>
      <vt:lpstr>Einphasiger E-Motor</vt:lpstr>
      <vt:lpstr>PowerPoint-Präsentation</vt:lpstr>
      <vt:lpstr>Fragestellung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Dittler, Daniel</dc:creator>
  <cp:lastModifiedBy>Dittler, Daniel</cp:lastModifiedBy>
  <cp:revision>17</cp:revision>
  <dcterms:created xsi:type="dcterms:W3CDTF">2019-10-28T07:15:02Z</dcterms:created>
  <dcterms:modified xsi:type="dcterms:W3CDTF">2019-10-31T12:37:33Z</dcterms:modified>
</cp:coreProperties>
</file>

<file path=docProps/thumbnail.jpeg>
</file>